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883" autoAdjust="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co Klappe" userId="8dc76b16-3d28-4290-a3e4-5925144ff93c" providerId="ADAL" clId="{7EC93156-CF4B-4D65-8D97-25355A547CF4}"/>
    <pc:docChg chg="custSel modSld">
      <pc:chgData name="Jacco Klappe" userId="8dc76b16-3d28-4290-a3e4-5925144ff93c" providerId="ADAL" clId="{7EC93156-CF4B-4D65-8D97-25355A547CF4}" dt="2021-10-27T06:53:40.770" v="139"/>
      <pc:docMkLst>
        <pc:docMk/>
      </pc:docMkLst>
      <pc:sldChg chg="addSp modSp modAnim">
        <pc:chgData name="Jacco Klappe" userId="8dc76b16-3d28-4290-a3e4-5925144ff93c" providerId="ADAL" clId="{7EC93156-CF4B-4D65-8D97-25355A547CF4}" dt="2021-10-27T06:53:40.770" v="139"/>
        <pc:sldMkLst>
          <pc:docMk/>
          <pc:sldMk cId="1341152988" sldId="256"/>
        </pc:sldMkLst>
        <pc:spChg chg="add mod">
          <ac:chgData name="Jacco Klappe" userId="8dc76b16-3d28-4290-a3e4-5925144ff93c" providerId="ADAL" clId="{7EC93156-CF4B-4D65-8D97-25355A547CF4}" dt="2021-10-27T06:52:36.172" v="127" actId="1076"/>
          <ac:spMkLst>
            <pc:docMk/>
            <pc:sldMk cId="1341152988" sldId="256"/>
            <ac:spMk id="2" creationId="{6FA24937-9473-4362-985A-6211357D79B2}"/>
          </ac:spMkLst>
        </pc:spChg>
        <pc:spChg chg="add mod">
          <ac:chgData name="Jacco Klappe" userId="8dc76b16-3d28-4290-a3e4-5925144ff93c" providerId="ADAL" clId="{7EC93156-CF4B-4D65-8D97-25355A547CF4}" dt="2021-10-27T06:52:48.084" v="128" actId="11529"/>
          <ac:spMkLst>
            <pc:docMk/>
            <pc:sldMk cId="1341152988" sldId="256"/>
            <ac:spMk id="3" creationId="{9DAABC1E-A620-43ED-9837-0A410C5D24F0}"/>
          </ac:spMkLst>
        </pc:spChg>
        <pc:spChg chg="mod">
          <ac:chgData name="Jacco Klappe" userId="8dc76b16-3d28-4290-a3e4-5925144ff93c" providerId="ADAL" clId="{7EC93156-CF4B-4D65-8D97-25355A547CF4}" dt="2021-10-27T06:52:09.203" v="122" actId="1076"/>
          <ac:spMkLst>
            <pc:docMk/>
            <pc:sldMk cId="1341152988" sldId="256"/>
            <ac:spMk id="53" creationId="{D7FE6CB0-DB24-41E7-9B2A-9943C97360D9}"/>
          </ac:spMkLst>
        </pc:spChg>
        <pc:spChg chg="mod">
          <ac:chgData name="Jacco Klappe" userId="8dc76b16-3d28-4290-a3e4-5925144ff93c" providerId="ADAL" clId="{7EC93156-CF4B-4D65-8D97-25355A547CF4}" dt="2021-10-27T06:52:06.866" v="121" actId="1076"/>
          <ac:spMkLst>
            <pc:docMk/>
            <pc:sldMk cId="1341152988" sldId="256"/>
            <ac:spMk id="1041" creationId="{7F3C1C00-B5EE-4BFA-8CE6-C6E63FBAADDC}"/>
          </ac:spMkLst>
        </pc:spChg>
        <pc:spChg chg="mod">
          <ac:chgData name="Jacco Klappe" userId="8dc76b16-3d28-4290-a3e4-5925144ff93c" providerId="ADAL" clId="{7EC93156-CF4B-4D65-8D97-25355A547CF4}" dt="2021-10-27T06:52:03.603" v="120" actId="1076"/>
          <ac:spMkLst>
            <pc:docMk/>
            <pc:sldMk cId="1341152988" sldId="256"/>
            <ac:spMk id="1042" creationId="{82AD999C-E5EA-4F45-B00C-FDC75DB0C77D}"/>
          </ac:spMkLst>
        </pc:spChg>
        <pc:cxnChg chg="add mod">
          <ac:chgData name="Jacco Klappe" userId="8dc76b16-3d28-4290-a3e4-5925144ff93c" providerId="ADAL" clId="{7EC93156-CF4B-4D65-8D97-25355A547CF4}" dt="2021-10-27T06:53:10.281" v="136" actId="692"/>
          <ac:cxnSpMkLst>
            <pc:docMk/>
            <pc:sldMk cId="1341152988" sldId="256"/>
            <ac:cxnSpMk id="10" creationId="{7E417D44-9A16-4E59-982A-1840B9BEF09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8A46C-C690-466B-BBF2-A0C69F8659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B728011-F761-426B-A8C9-9B1B8C865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803B226-96B3-4CEF-8574-B6CF4ADA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F7795F0-457D-4F06-9210-457948E38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AE1C26C-CBFF-4818-AB6B-AB198EA72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56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72495-F333-4854-B89D-B4D22FCD2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B9A7A12-3EF6-40C6-A6A4-E26BFD912A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0335B8-43AB-4173-8223-D9C62FC1B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034359-092F-4615-A5E1-933F36EA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6FC2B9-5DD4-4A0A-9A20-E724CAD3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23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F2EE780-AEFF-4AB8-9181-58092468AE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FC7F499-A956-46D5-99A7-936921847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9455891-90AA-465E-A4C8-10011722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63887E-5E3D-4583-ADFB-61A0A4BF2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731CF0-08C4-4D10-848B-C52F3D7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118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9D2CE8-9531-4968-9B2F-5589F5CF1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28AD67-49F6-4A92-AD0C-B83BEA22E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D07781-463E-4A3C-A451-AE3EC2F65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AAA38B-54B8-4F1F-B1EF-760F03772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C25EC5-01E8-4501-AB79-CC6AB92B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67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391DEE-A3BF-447B-A077-203CDEFC4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467FB55-597A-4EA1-9E49-22EE8551F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60C2FD-2E66-401B-8B0A-1A97CE55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3DE5EB-33E5-43E1-B6EC-F0F0B2492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AD03FE-92E2-4E26-BACC-F63207CA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3364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18645-63E8-4523-AA69-EF5F73593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C86D3B-0BFD-44B7-91CE-2A27B73A6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4882D7-D8DF-4B39-96EA-9750332768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796F1C7-8CD0-4EB7-9CD9-C6D929BF0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E34471-5711-4C40-8CFC-8AC90543A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8BEE2A6-3E72-4B91-BD20-BE1BF82B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02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439CE5-89F7-49A9-811F-FF8BC9A4A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B73E435-B710-44D5-A300-0D92C59A1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D8E710E-4423-4AED-A83A-78748762E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08D83DA-B8BD-4B75-86C8-DCFA9A2BC8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C1EFF13-4229-411F-9E58-BBD76C79BF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D59EAF8-41A8-41F3-A179-9804C9713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FD7BC1C-BFA9-4FB7-ABD1-9E19013A1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E3333AB-1A05-4CEE-8AE1-5A70D84FF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414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01D79-D62A-47CD-8585-AA36213CF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38F6D20-0492-4A69-AB7D-9F96447C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D12BACC-E336-48D4-B608-F8125991B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4A2AA67-92F8-4F66-81A3-190874200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88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FBB1D2C-183D-4600-8E87-641111699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0F68872-9402-44E7-BF85-6401C0D8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4D13A25-C910-4060-AC91-6D35E4FE5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64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11697-9926-4C90-AD92-8845EAFC1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6AFD31-443C-43E7-8CC2-48B37178A4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EA88D40-EF8A-461A-926C-AE5C438C9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623A04-A140-435E-85F5-44903F42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9F26369-0A6A-4B30-AE82-0335A0687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89ADD7B-8FEF-4C55-9738-C933685A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506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779F0-A791-4E6D-B4FA-B77939F60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0EFB657-6698-4F78-BA55-382D26A922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A79C1C4-DC26-4E5C-8AD0-406B5BD71C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1C34EF1-FCB4-459B-9E72-05A3CB152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1C7637-61F6-46AD-B63B-843289BD1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97B22B-7743-42DD-A0E8-5B882736E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76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9719B2-7EA4-4176-BE69-104FEE261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D9F5276-3FFE-42DE-ADC6-D381BFF41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62804F0-62C3-4EBE-BF72-D78F78FCBD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3664C-8638-4CCC-8945-6711681A3C67}" type="datetimeFigureOut">
              <a:rPr lang="nl-NL" smtClean="0"/>
              <a:t>27-10-2021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B4AD0B-1F95-474B-A335-608EC46F3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803960-9284-486D-A3FC-17E2B6765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96B77-6F1B-4646-ADA1-6FB8FCF254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9286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-vorm 3">
            <a:extLst>
              <a:ext uri="{FF2B5EF4-FFF2-40B4-BE49-F238E27FC236}">
                <a16:creationId xmlns:a16="http://schemas.microsoft.com/office/drawing/2014/main" id="{86EEAEA7-5A42-49FF-98CD-D508710E9903}"/>
              </a:ext>
            </a:extLst>
          </p:cNvPr>
          <p:cNvSpPr/>
          <p:nvPr/>
        </p:nvSpPr>
        <p:spPr>
          <a:xfrm>
            <a:off x="4306476" y="2347273"/>
            <a:ext cx="2139883" cy="1489435"/>
          </a:xfrm>
          <a:prstGeom prst="corne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Groenbedrijf</a:t>
            </a:r>
          </a:p>
        </p:txBody>
      </p:sp>
      <p:sp>
        <p:nvSpPr>
          <p:cNvPr id="5" name="Pijl: rechts 4">
            <a:extLst>
              <a:ext uri="{FF2B5EF4-FFF2-40B4-BE49-F238E27FC236}">
                <a16:creationId xmlns:a16="http://schemas.microsoft.com/office/drawing/2014/main" id="{72A9E3FF-224E-49ED-9012-6682A3FE4447}"/>
              </a:ext>
            </a:extLst>
          </p:cNvPr>
          <p:cNvSpPr/>
          <p:nvPr/>
        </p:nvSpPr>
        <p:spPr>
          <a:xfrm>
            <a:off x="2479249" y="2908328"/>
            <a:ext cx="1753386" cy="9283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Inkoop</a:t>
            </a:r>
          </a:p>
        </p:txBody>
      </p:sp>
      <p:sp>
        <p:nvSpPr>
          <p:cNvPr id="7" name="Pijl: rechts 6">
            <a:extLst>
              <a:ext uri="{FF2B5EF4-FFF2-40B4-BE49-F238E27FC236}">
                <a16:creationId xmlns:a16="http://schemas.microsoft.com/office/drawing/2014/main" id="{C1509591-4257-45F7-91B7-3523AB869C61}"/>
              </a:ext>
            </a:extLst>
          </p:cNvPr>
          <p:cNvSpPr/>
          <p:nvPr/>
        </p:nvSpPr>
        <p:spPr>
          <a:xfrm>
            <a:off x="6617617" y="2992089"/>
            <a:ext cx="2139884" cy="957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/>
              <a:t>Verkoop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6C052D6-0EC9-49B9-9573-BA3DF4DD551B}"/>
              </a:ext>
            </a:extLst>
          </p:cNvPr>
          <p:cNvSpPr txBox="1"/>
          <p:nvPr/>
        </p:nvSpPr>
        <p:spPr>
          <a:xfrm>
            <a:off x="336819" y="3091990"/>
            <a:ext cx="1932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/>
              <a:t>Leverancier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62F4938-65E9-494A-99B5-452B6461D5D4}"/>
              </a:ext>
            </a:extLst>
          </p:cNvPr>
          <p:cNvSpPr txBox="1"/>
          <p:nvPr/>
        </p:nvSpPr>
        <p:spPr>
          <a:xfrm>
            <a:off x="8911895" y="3101665"/>
            <a:ext cx="1148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Klant</a:t>
            </a:r>
          </a:p>
        </p:txBody>
      </p:sp>
      <p:pic>
        <p:nvPicPr>
          <p:cNvPr id="1026" name="Picture 2" descr="https://cdn.webshopapp.com/shops/28762/files/315436733/taxus-baccata-maat-120-140-cm.jpg">
            <a:extLst>
              <a:ext uri="{FF2B5EF4-FFF2-40B4-BE49-F238E27FC236}">
                <a16:creationId xmlns:a16="http://schemas.microsoft.com/office/drawing/2014/main" id="{5413E63E-0211-4A4A-AD72-7FAC4694D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860" y="754141"/>
            <a:ext cx="1241179" cy="159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chapenhek | 10 cm | 175 cm | 10 meter">
            <a:extLst>
              <a:ext uri="{FF2B5EF4-FFF2-40B4-BE49-F238E27FC236}">
                <a16:creationId xmlns:a16="http://schemas.microsoft.com/office/drawing/2014/main" id="{26115FF5-0A66-43DF-9C6B-7D5CEDCA5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11" y="1554021"/>
            <a:ext cx="1241179" cy="135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inikraan huren | Graaver">
            <a:extLst>
              <a:ext uri="{FF2B5EF4-FFF2-40B4-BE49-F238E27FC236}">
                <a16:creationId xmlns:a16="http://schemas.microsoft.com/office/drawing/2014/main" id="{4BA435AD-0021-497A-8D36-E3DE65A34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661" y="310154"/>
            <a:ext cx="1831339" cy="1489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Verbindingslijn: gekromd 13">
            <a:extLst>
              <a:ext uri="{FF2B5EF4-FFF2-40B4-BE49-F238E27FC236}">
                <a16:creationId xmlns:a16="http://schemas.microsoft.com/office/drawing/2014/main" id="{C882C32B-AD46-438B-9D49-72DB02B07531}"/>
              </a:ext>
            </a:extLst>
          </p:cNvPr>
          <p:cNvCxnSpPr>
            <a:cxnSpLocks/>
          </p:cNvCxnSpPr>
          <p:nvPr/>
        </p:nvCxnSpPr>
        <p:spPr>
          <a:xfrm>
            <a:off x="5588000" y="904240"/>
            <a:ext cx="3870960" cy="2004088"/>
          </a:xfrm>
          <a:prstGeom prst="curvedConnector3">
            <a:avLst>
              <a:gd name="adj1" fmla="val 100131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4D562C0D-DC70-4E92-A76A-B80A59A3FB3F}"/>
              </a:ext>
            </a:extLst>
          </p:cNvPr>
          <p:cNvSpPr txBox="1"/>
          <p:nvPr/>
        </p:nvSpPr>
        <p:spPr>
          <a:xfrm>
            <a:off x="6463223" y="1343421"/>
            <a:ext cx="2146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>
                <a:solidFill>
                  <a:srgbClr val="FF0000"/>
                </a:solidFill>
              </a:rPr>
              <a:t>Directe kosten met </a:t>
            </a:r>
            <a:r>
              <a:rPr lang="nl-NL" b="1" dirty="0"/>
              <a:t>opslag naar klant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CFE71828-0029-4065-AB6B-82C96520D772}"/>
              </a:ext>
            </a:extLst>
          </p:cNvPr>
          <p:cNvSpPr/>
          <p:nvPr/>
        </p:nvSpPr>
        <p:spPr>
          <a:xfrm>
            <a:off x="4306476" y="3836708"/>
            <a:ext cx="2156747" cy="2004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nl-NL" dirty="0"/>
          </a:p>
          <a:p>
            <a:r>
              <a:rPr lang="nl-NL" b="1" dirty="0"/>
              <a:t>Bedrijfskosten </a:t>
            </a:r>
          </a:p>
          <a:p>
            <a:r>
              <a:rPr lang="nl-NL" b="1" dirty="0"/>
              <a:t>(vaste lasten):</a:t>
            </a:r>
          </a:p>
          <a:p>
            <a:r>
              <a:rPr lang="nl-NL" dirty="0"/>
              <a:t>- Arbeidskosten</a:t>
            </a:r>
          </a:p>
          <a:p>
            <a:r>
              <a:rPr lang="nl-NL" dirty="0"/>
              <a:t>- Huisvestingskosten</a:t>
            </a:r>
          </a:p>
          <a:p>
            <a:r>
              <a:rPr lang="nl-NL" dirty="0"/>
              <a:t>- Kosten </a:t>
            </a:r>
            <a:r>
              <a:rPr lang="nl-NL" dirty="0" err="1"/>
              <a:t>DPM’s</a:t>
            </a:r>
            <a:endParaRPr lang="nl-NL" dirty="0"/>
          </a:p>
          <a:p>
            <a:r>
              <a:rPr lang="nl-NL" dirty="0"/>
              <a:t>- Overige kosten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32" name="Picture 8" descr="Goedkoop Tuin Aanleggen: Tips &amp; Ideeën Voor Een Klein Budget | Hovenier.nl">
            <a:extLst>
              <a:ext uri="{FF2B5EF4-FFF2-40B4-BE49-F238E27FC236}">
                <a16:creationId xmlns:a16="http://schemas.microsoft.com/office/drawing/2014/main" id="{9CE2818F-1BEE-4E25-9B31-B6F9EEB9F4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9972" y="2908328"/>
            <a:ext cx="1950417" cy="115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Tekstvak 1028">
            <a:extLst>
              <a:ext uri="{FF2B5EF4-FFF2-40B4-BE49-F238E27FC236}">
                <a16:creationId xmlns:a16="http://schemas.microsoft.com/office/drawing/2014/main" id="{CBB65CDA-C882-43D5-BC2B-74E571CA325D}"/>
              </a:ext>
            </a:extLst>
          </p:cNvPr>
          <p:cNvSpPr txBox="1"/>
          <p:nvPr/>
        </p:nvSpPr>
        <p:spPr>
          <a:xfrm>
            <a:off x="6790469" y="4143778"/>
            <a:ext cx="20074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FF0000"/>
                </a:solidFill>
              </a:rPr>
              <a:t>Indirecte kosten </a:t>
            </a:r>
            <a:r>
              <a:rPr lang="nl-NL" dirty="0"/>
              <a:t>terugverdienen via</a:t>
            </a:r>
          </a:p>
          <a:p>
            <a:r>
              <a:rPr lang="nl-NL" b="1" dirty="0"/>
              <a:t>Manuurtarief / Machine-uurtarief</a:t>
            </a:r>
          </a:p>
        </p:txBody>
      </p:sp>
      <p:cxnSp>
        <p:nvCxnSpPr>
          <p:cNvPr id="40" name="Verbindingslijn: gekromd 39">
            <a:extLst>
              <a:ext uri="{FF2B5EF4-FFF2-40B4-BE49-F238E27FC236}">
                <a16:creationId xmlns:a16="http://schemas.microsoft.com/office/drawing/2014/main" id="{4C531F3B-2651-4481-A959-E934C3776109}"/>
              </a:ext>
            </a:extLst>
          </p:cNvPr>
          <p:cNvCxnSpPr>
            <a:cxnSpLocks/>
          </p:cNvCxnSpPr>
          <p:nvPr/>
        </p:nvCxnSpPr>
        <p:spPr>
          <a:xfrm flipV="1">
            <a:off x="6617617" y="3647091"/>
            <a:ext cx="2925776" cy="2193705"/>
          </a:xfrm>
          <a:prstGeom prst="curvedConnector3">
            <a:avLst>
              <a:gd name="adj1" fmla="val 99574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Verbindingslijn: gekromd 40">
            <a:extLst>
              <a:ext uri="{FF2B5EF4-FFF2-40B4-BE49-F238E27FC236}">
                <a16:creationId xmlns:a16="http://schemas.microsoft.com/office/drawing/2014/main" id="{0B78F0FE-1AEE-47E7-91C7-35637407AC35}"/>
              </a:ext>
            </a:extLst>
          </p:cNvPr>
          <p:cNvCxnSpPr>
            <a:cxnSpLocks/>
          </p:cNvCxnSpPr>
          <p:nvPr/>
        </p:nvCxnSpPr>
        <p:spPr>
          <a:xfrm>
            <a:off x="1176320" y="3488091"/>
            <a:ext cx="2899379" cy="1557188"/>
          </a:xfrm>
          <a:prstGeom prst="curvedConnector3">
            <a:avLst>
              <a:gd name="adj1" fmla="val -388"/>
            </a:avLst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1" name="Tekstvak 1040">
            <a:extLst>
              <a:ext uri="{FF2B5EF4-FFF2-40B4-BE49-F238E27FC236}">
                <a16:creationId xmlns:a16="http://schemas.microsoft.com/office/drawing/2014/main" id="{7F3C1C00-B5EE-4BFA-8CE6-C6E63FBAADDC}"/>
              </a:ext>
            </a:extLst>
          </p:cNvPr>
          <p:cNvSpPr txBox="1"/>
          <p:nvPr/>
        </p:nvSpPr>
        <p:spPr>
          <a:xfrm>
            <a:off x="1828150" y="5901515"/>
            <a:ext cx="2404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u="sng" dirty="0"/>
              <a:t>Bedrijfskosten per jaar</a:t>
            </a:r>
          </a:p>
          <a:p>
            <a:r>
              <a:rPr lang="nl-NL" b="1" dirty="0"/>
              <a:t>         Directe uren</a:t>
            </a:r>
          </a:p>
        </p:txBody>
      </p:sp>
      <p:sp>
        <p:nvSpPr>
          <p:cNvPr id="1042" name="Tekstvak 1041">
            <a:extLst>
              <a:ext uri="{FF2B5EF4-FFF2-40B4-BE49-F238E27FC236}">
                <a16:creationId xmlns:a16="http://schemas.microsoft.com/office/drawing/2014/main" id="{82AD999C-E5EA-4F45-B00C-FDC75DB0C77D}"/>
              </a:ext>
            </a:extLst>
          </p:cNvPr>
          <p:cNvSpPr txBox="1"/>
          <p:nvPr/>
        </p:nvSpPr>
        <p:spPr>
          <a:xfrm>
            <a:off x="263347" y="5998942"/>
            <a:ext cx="1649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Uur kostprijs =</a:t>
            </a:r>
          </a:p>
        </p:txBody>
      </p:sp>
      <p:sp>
        <p:nvSpPr>
          <p:cNvPr id="53" name="Tekstvak 52">
            <a:extLst>
              <a:ext uri="{FF2B5EF4-FFF2-40B4-BE49-F238E27FC236}">
                <a16:creationId xmlns:a16="http://schemas.microsoft.com/office/drawing/2014/main" id="{D7FE6CB0-DB24-41E7-9B2A-9943C97360D9}"/>
              </a:ext>
            </a:extLst>
          </p:cNvPr>
          <p:cNvSpPr txBox="1"/>
          <p:nvPr/>
        </p:nvSpPr>
        <p:spPr>
          <a:xfrm>
            <a:off x="4075699" y="5968151"/>
            <a:ext cx="5227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+ Winstopslag =   Manuurtarief / Machine-uurtarief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FA24937-9473-4362-985A-6211357D79B2}"/>
              </a:ext>
            </a:extLst>
          </p:cNvPr>
          <p:cNvSpPr txBox="1"/>
          <p:nvPr/>
        </p:nvSpPr>
        <p:spPr>
          <a:xfrm>
            <a:off x="9853642" y="5398777"/>
            <a:ext cx="21567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u="sng" dirty="0"/>
              <a:t>Begroting m.b.v. Normen(boek):</a:t>
            </a:r>
          </a:p>
          <a:p>
            <a:r>
              <a:rPr lang="nl-NL" dirty="0"/>
              <a:t>Arbeidsinzet (uren)</a:t>
            </a:r>
          </a:p>
          <a:p>
            <a:r>
              <a:rPr lang="nl-NL" dirty="0"/>
              <a:t>Machine-inzet (uren)</a:t>
            </a:r>
          </a:p>
        </p:txBody>
      </p:sp>
      <p:sp>
        <p:nvSpPr>
          <p:cNvPr id="3" name="Pijl: rechts 2">
            <a:extLst>
              <a:ext uri="{FF2B5EF4-FFF2-40B4-BE49-F238E27FC236}">
                <a16:creationId xmlns:a16="http://schemas.microsoft.com/office/drawing/2014/main" id="{9DAABC1E-A620-43ED-9837-0A410C5D24F0}"/>
              </a:ext>
            </a:extLst>
          </p:cNvPr>
          <p:cNvSpPr/>
          <p:nvPr/>
        </p:nvSpPr>
        <p:spPr>
          <a:xfrm>
            <a:off x="9194800" y="5968151"/>
            <a:ext cx="508000" cy="4180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7E417D44-9A16-4E59-982A-1840B9BEF09E}"/>
              </a:ext>
            </a:extLst>
          </p:cNvPr>
          <p:cNvCxnSpPr/>
          <p:nvPr/>
        </p:nvCxnSpPr>
        <p:spPr>
          <a:xfrm flipV="1">
            <a:off x="10576560" y="4143778"/>
            <a:ext cx="233680" cy="12003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15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/>
      <p:bldP spid="9" grpId="0"/>
      <p:bldP spid="23" grpId="0"/>
      <p:bldP spid="24" grpId="0" animBg="1"/>
      <p:bldP spid="1029" grpId="0"/>
      <p:bldP spid="1041" grpId="0"/>
      <p:bldP spid="1042" grpId="0"/>
      <p:bldP spid="53" grpId="0"/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0421C59B3BE84A9BF1FC8FDCF7F2E1" ma:contentTypeVersion="12" ma:contentTypeDescription="Een nieuw document maken." ma:contentTypeScope="" ma:versionID="97a64a6cae766dfc8c43ed8631f9a3aa">
  <xsd:schema xmlns:xsd="http://www.w3.org/2001/XMLSchema" xmlns:xs="http://www.w3.org/2001/XMLSchema" xmlns:p="http://schemas.microsoft.com/office/2006/metadata/properties" xmlns:ns3="e7f4119c-7916-45ed-98b1-e4d6d81e0724" xmlns:ns4="bbd6ea1b-8d45-4250-bdaf-fcfae63aec9d" targetNamespace="http://schemas.microsoft.com/office/2006/metadata/properties" ma:root="true" ma:fieldsID="1969e612f2d2083ad16a0f30abadbc82" ns3:_="" ns4:_="">
    <xsd:import namespace="e7f4119c-7916-45ed-98b1-e4d6d81e0724"/>
    <xsd:import namespace="bbd6ea1b-8d45-4250-bdaf-fcfae63aec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f4119c-7916-45ed-98b1-e4d6d81e07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6ea1b-8d45-4250-bdaf-fcfae63ae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BF0113-7B97-46D9-B9B2-290BAED2BA1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bbd6ea1b-8d45-4250-bdaf-fcfae63aec9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7f4119c-7916-45ed-98b1-e4d6d81e072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D5E8C2-124B-439C-9FBD-3DAE449EAB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248C8D-C196-4660-BC0F-537415384C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f4119c-7916-45ed-98b1-e4d6d81e0724"/>
    <ds:schemaRef ds:uri="bbd6ea1b-8d45-4250-bdaf-fcfae63ae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67</Words>
  <Application>Microsoft Office PowerPoint</Application>
  <PresentationFormat>Breedbeeld</PresentationFormat>
  <Paragraphs>22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Jacco Klappe</dc:creator>
  <cp:lastModifiedBy>Jacco Klappe</cp:lastModifiedBy>
  <cp:revision>8</cp:revision>
  <dcterms:created xsi:type="dcterms:W3CDTF">2021-10-26T12:08:39Z</dcterms:created>
  <dcterms:modified xsi:type="dcterms:W3CDTF">2021-10-27T07:26:05Z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0x0101009C0421C59B3BE84A9BF1FC8FDCF7F2E1</vt:lpwstr>
  </property>
</Properties>
</file>